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0B286D-719C-41B8-A73B-BA619FDEE9B1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6C7A4A-488A-46AB-80AD-7D6BB30DBF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practices for employment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Db-101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2094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Engagement/assessment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</a:t>
            </a:r>
            <a:r>
              <a:rPr lang="en-US" sz="2400" dirty="0" smtClean="0"/>
              <a:t>Through SOAR pre-screening process individual determinations are made for employment readiness /willingness based on client statements.</a:t>
            </a:r>
          </a:p>
          <a:p>
            <a:r>
              <a:rPr lang="en-US" sz="2400" dirty="0" smtClean="0"/>
              <a:t>*Individuals expressing desire to work are referred to St. Joseph </a:t>
            </a:r>
            <a:r>
              <a:rPr lang="en-US" sz="2400" smtClean="0"/>
              <a:t>the Worker </a:t>
            </a:r>
            <a:r>
              <a:rPr lang="en-US" sz="2400" dirty="0" smtClean="0"/>
              <a:t>for employment services.</a:t>
            </a:r>
          </a:p>
          <a:p>
            <a:r>
              <a:rPr lang="en-US" sz="2400" dirty="0" smtClean="0"/>
              <a:t>*Once arriving at SJW motivational interviewing techniques are administered in order to determine level of comprehensive services necessary in order to best assist clients predetermined needs.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1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*One-on one job development 		*Training and Certification Assistance</a:t>
            </a:r>
          </a:p>
          <a:p>
            <a:r>
              <a:rPr lang="en-US" dirty="0" smtClean="0"/>
              <a:t>*Job Readiness classes		*Phone Access</a:t>
            </a:r>
          </a:p>
          <a:p>
            <a:r>
              <a:rPr lang="en-US" dirty="0" smtClean="0"/>
              <a:t>*Resume, and cover letter assistance	*Mailing address access</a:t>
            </a:r>
          </a:p>
          <a:p>
            <a:r>
              <a:rPr lang="en-US" dirty="0" smtClean="0"/>
              <a:t>*Application Assistance		</a:t>
            </a:r>
          </a:p>
          <a:p>
            <a:r>
              <a:rPr lang="en-US" dirty="0" smtClean="0"/>
              <a:t>*Clothing resources</a:t>
            </a:r>
          </a:p>
          <a:p>
            <a:r>
              <a:rPr lang="en-US" dirty="0" smtClean="0"/>
              <a:t>*Job Leads</a:t>
            </a:r>
          </a:p>
          <a:p>
            <a:r>
              <a:rPr lang="en-US" dirty="0" smtClean="0"/>
              <a:t>*Computer Assistance</a:t>
            </a:r>
          </a:p>
          <a:p>
            <a:r>
              <a:rPr lang="en-US" dirty="0" smtClean="0"/>
              <a:t>*Transportation Assistance</a:t>
            </a:r>
          </a:p>
          <a:p>
            <a:r>
              <a:rPr lang="en-US" dirty="0" smtClean="0"/>
              <a:t>*Financial Coaching</a:t>
            </a:r>
          </a:p>
          <a:p>
            <a:r>
              <a:rPr lang="en-US" dirty="0" smtClean="0"/>
              <a:t>*Mock Interview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*Based on clients individuals needs clients are offered additional assistance for up to 90 days after employment begins.</a:t>
            </a:r>
          </a:p>
          <a:p>
            <a:r>
              <a:rPr lang="en-US" dirty="0" smtClean="0"/>
              <a:t>*Ongoing support may include but not limited to additional job searching assistance. (Looking for higher paying position).</a:t>
            </a:r>
          </a:p>
          <a:p>
            <a:r>
              <a:rPr lang="en-US" dirty="0" smtClean="0"/>
              <a:t>*Transportation Assistance</a:t>
            </a:r>
          </a:p>
          <a:p>
            <a:r>
              <a:rPr lang="en-US" dirty="0" smtClean="0"/>
              <a:t>*Additional financial coaching assistance with (Budgeting, credit repair, referrals for asset allocations, etc.).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143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Franklin Gothic Medium</vt:lpstr>
      <vt:lpstr>Tunga</vt:lpstr>
      <vt:lpstr>Wingdings</vt:lpstr>
      <vt:lpstr>Angles</vt:lpstr>
      <vt:lpstr>Best practices for employment engagement</vt:lpstr>
      <vt:lpstr>  Engagement/assessment</vt:lpstr>
      <vt:lpstr>Services</vt:lpstr>
      <vt:lpstr>Follow Up</vt:lpstr>
    </vt:vector>
  </TitlesOfParts>
  <Company>St. Joseph the Worker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employment engagement</dc:title>
  <dc:creator>Patrick Winters</dc:creator>
  <cp:lastModifiedBy>Jen Elder</cp:lastModifiedBy>
  <cp:revision>4</cp:revision>
  <dcterms:created xsi:type="dcterms:W3CDTF">2016-07-28T14:18:54Z</dcterms:created>
  <dcterms:modified xsi:type="dcterms:W3CDTF">2016-08-04T13:09:14Z</dcterms:modified>
</cp:coreProperties>
</file>